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110" d="100"/>
          <a:sy n="110" d="100"/>
        </p:scale>
        <p:origin x="1176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76EAF-F946-9A1F-82AB-D3014234BF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58E20C-4BEA-68B0-D66C-9C11F865EB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D07A9-9E1F-FED1-15EC-12A7E008A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34B9C-DB9B-7B81-995F-2DFB3BE9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B58C1-F070-4A09-0AD0-6ED531D1C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69867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FA937-B67B-8296-1611-8427A784FE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088017-6692-BC73-F9EC-77AB416D46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1036DB-D0C7-E78D-B674-94267DE1E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44A96-065D-C849-82E0-D42FF4E94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977E0-AAC4-60A3-1859-93D47A4F2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9554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C2E37A-6D5B-F8CB-2ACB-7C4F99354D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70029-C329-3562-F8B6-9C1FD98C9E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276AD-873E-0DE3-5702-A7C24D756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B9D38-C5E9-A60A-23E4-FFE54EFD5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54DC6-9A12-719D-FE44-A5ECAF6B6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10509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93D35-FFC3-2C0A-95E3-0FDB18E4D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9F94A-D3DE-9933-9981-79A99623C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44EA34-C862-E81B-B2E8-30944994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B145B-B862-D9CD-EBDC-DEAC8CCE9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26FE66-4B17-1F4D-9569-5BA18317E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31677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412F-11C1-E09D-17CE-775FA2D9B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16290-0544-B25F-21FB-4A86EF61D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CB18E-5FA4-458C-A49F-BFFC9E39A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66527-203A-540C-BEF8-EB2BD5F54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51F30-7CD2-2D1A-2A55-6C6A8FBEB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39228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7B97F-0DBF-1D56-27A2-2F8B810BA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48346-7944-50A2-8684-B7F60B6066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7566D2-A701-1B42-11DB-A197A1115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C9945-030F-8FE7-BDF0-5E840BA0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10C16F-5E03-0396-C69C-BF0916A94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BF148-C2D6-C610-82A8-48295F655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101543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D8341-0D39-0083-1CB1-7A405C63A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645038-576B-8452-22A1-B11B05B31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C4BE32-5573-3545-F1D7-6CDCD8ED8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F32074-91B4-2315-9A26-AA47A5503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BEDD4-AD9E-AE30-BA93-9BED2ADDD5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D6FDE4-60FB-5E7A-E826-E67DC9288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CEC78A-5730-D1AF-A683-451758292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4EA907-9ED0-B7BB-12EF-E7B083232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11031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CB044-1342-FAA7-FE3C-69C83D8FA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D465C9-5B06-2D3A-FBB5-31DAE097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F5661E-8ECD-3394-DCF2-120CD1D4C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06232C-3D7C-186C-52B1-3DA1A2508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15294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6E51C4-768C-D130-0EF8-26DDE9B94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B1621B-DD2D-1C76-1987-DE5E2419F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4E316F-3F69-C2A3-D99A-FE12E083D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0208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E57F4-89F2-CE87-F834-B8B09B6AE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3C551-D53D-DB9C-E84B-ED888115A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488EE-F799-345E-3C16-A33D84E82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428A7-93DE-39E4-B1BC-27F4BC4F1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08F885-613C-9AB4-9369-68689C70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5C340-520E-FB9F-264E-9A63FC9E1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7330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C7EE5-67FE-EB5B-C531-124E9746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A2D23A-9CD9-3DB5-691A-EB0EDC2475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3498A9-345F-CDF0-0A0B-F50F2165C8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42B5D-8718-F89D-9B72-52D743AD6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606BDF-0B70-E598-679D-584631CE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B90E49-E340-53C7-EA0D-D8BB7CDC3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558183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287D4E-ED4B-4A98-A40A-E7D9CD48A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952A7-4248-BFC3-C042-5FA93CB40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01857-BEE0-AB65-B513-FAD572EBF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2782A-2EF6-5946-863E-045FF21C2BB6}" type="datetimeFigureOut">
              <a:rPr lang="en-CH" smtClean="0"/>
              <a:t>18.12.24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95CFF1-F507-3096-9DE9-28757B2963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11125F-453E-097D-814A-E77031EDB1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15EED-92F3-0F48-B3D1-F6483AEE309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70013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2226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F25DB63-4E74-29EC-0535-8D3A049BD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07" y="6499654"/>
            <a:ext cx="881743" cy="25677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2EDCBA-44E9-761E-8465-6C2C5FA0C94C}"/>
              </a:ext>
            </a:extLst>
          </p:cNvPr>
          <p:cNvSpPr txBox="1"/>
          <p:nvPr/>
        </p:nvSpPr>
        <p:spPr>
          <a:xfrm>
            <a:off x="1801370" y="1126066"/>
            <a:ext cx="950709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H" sz="32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S</a:t>
            </a:r>
            <a:r>
              <a:rPr lang="en-GB" sz="32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a</a:t>
            </a:r>
            <a:r>
              <a:rPr lang="en-CH" sz="32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mple questions _ Ecology</a:t>
            </a:r>
          </a:p>
          <a:p>
            <a:endParaRPr lang="en-CH" sz="3200" dirty="0">
              <a:latin typeface="Helvetica Neue Thin" panose="020B0403020202020204" pitchFamily="34" charset="0"/>
              <a:ea typeface="Helvetica Neue Thin" panose="020B0403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H" sz="24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According to theory, how would alpha and beta diversity change downstream, and 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H" sz="2400" dirty="0">
              <a:latin typeface="Helvetica Neue Thin" panose="020B0403020202020204" pitchFamily="34" charset="0"/>
              <a:ea typeface="Helvetica Neue Thin" panose="020B0403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H" sz="24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Explain how and why the composition of invertebrate fucntional feeding groups change along the river continuum.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H" sz="2400" dirty="0">
              <a:latin typeface="Helvetica Neue Thin" panose="020B0403020202020204" pitchFamily="34" charset="0"/>
              <a:ea typeface="Helvetica Neue Thin" panose="020B0403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H" sz="24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Depict and explain two conceptual relationships between biodiversity and ecosystem processes.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CH" sz="2400" dirty="0">
              <a:latin typeface="Helvetica Neue Thin" panose="020B0403020202020204" pitchFamily="34" charset="0"/>
              <a:ea typeface="Helvetica Neue Thin" panose="020B0403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CH" sz="24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What is a biofilm? Discuss two advantages of t</a:t>
            </a:r>
            <a:r>
              <a:rPr lang="en-GB" sz="24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he</a:t>
            </a:r>
            <a:r>
              <a:rPr lang="en-CH" sz="2400" dirty="0">
                <a:latin typeface="Helvetica Neue Thin" panose="020B0403020202020204" pitchFamily="34" charset="0"/>
                <a:ea typeface="Helvetica Neue Thin" panose="020B0403020202020204" pitchFamily="34" charset="0"/>
              </a:rPr>
              <a:t> biofilm form of life in a stream ecosystem.</a:t>
            </a:r>
          </a:p>
        </p:txBody>
      </p:sp>
    </p:spTree>
    <p:extLst>
      <p:ext uri="{BB962C8B-B14F-4D97-AF65-F5344CB8AC3E}">
        <p14:creationId xmlns:p14="http://schemas.microsoft.com/office/powerpoint/2010/main" val="207128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71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 Neue Thin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2024-12-18T09:22:57Z</dcterms:created>
  <dcterms:modified xsi:type="dcterms:W3CDTF">2024-12-18T09:37:09Z</dcterms:modified>
</cp:coreProperties>
</file>